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sldIdLst>
    <p:sldId id="273" r:id="rId6"/>
    <p:sldId id="283" r:id="rId7"/>
    <p:sldId id="276" r:id="rId8"/>
    <p:sldId id="290" r:id="rId9"/>
    <p:sldId id="287" r:id="rId10"/>
    <p:sldId id="275" r:id="rId11"/>
    <p:sldId id="278" r:id="rId12"/>
    <p:sldId id="284" r:id="rId13"/>
    <p:sldId id="288" r:id="rId14"/>
    <p:sldId id="289" r:id="rId15"/>
    <p:sldId id="285" r:id="rId16"/>
    <p:sldId id="286" r:id="rId1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00FFFF"/>
    <a:srgbClr val="66FFFF"/>
    <a:srgbClr val="000000"/>
    <a:srgbClr val="FFD457"/>
    <a:srgbClr val="006325"/>
    <a:srgbClr val="BCBEC0"/>
    <a:srgbClr val="E6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E55A0-88DB-44F8-9E71-882C6BFF5295}" type="datetimeFigureOut">
              <a:rPr lang="en-US" smtClean="0"/>
              <a:t>04/05/2018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7C3CB-48A2-4C6E-9D8D-9C534A317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275320" y="61722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1"/>
          </a:xfrm>
        </p:spPr>
        <p:txBody>
          <a:bodyPr/>
          <a:lstStyle>
            <a:lvl1pPr>
              <a:buFont typeface="Wingdings" pitchFamily="2" charset="2"/>
              <a:buChar char="§"/>
              <a:defRPr b="1"/>
            </a:lvl1pPr>
            <a:lvl2pPr>
              <a:defRPr sz="3200"/>
            </a:lvl2pPr>
            <a:lvl3pPr>
              <a:buFont typeface="Wingdings" pitchFamily="2" charset="2"/>
              <a:buChar char="§"/>
              <a:defRPr sz="2800"/>
            </a:lvl3pPr>
            <a:lvl4pPr>
              <a:defRPr sz="24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9200" y="76200"/>
            <a:ext cx="8229600" cy="792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algn="l"/>
            <a:r>
              <a:rPr lang="en-US" dirty="0" smtClean="0">
                <a:solidFill>
                  <a:srgbClr val="0054A4"/>
                </a:solidFill>
              </a:rPr>
              <a:t>Template for pages 1-9</a:t>
            </a:r>
            <a:endParaRPr lang="en-US" dirty="0">
              <a:solidFill>
                <a:srgbClr val="0054A4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284464" y="6172200"/>
            <a:ext cx="48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1"/>
          </a:xfrm>
        </p:spPr>
        <p:txBody>
          <a:bodyPr/>
          <a:lstStyle>
            <a:lvl1pPr>
              <a:buFont typeface="Wingdings" pitchFamily="2" charset="2"/>
              <a:buChar char="§"/>
              <a:defRPr b="1"/>
            </a:lvl1pPr>
            <a:lvl2pPr>
              <a:defRPr sz="3200"/>
            </a:lvl2pPr>
            <a:lvl3pPr>
              <a:buFont typeface="Wingdings" pitchFamily="2" charset="2"/>
              <a:buChar char="§"/>
              <a:defRPr sz="2800"/>
            </a:lvl3pPr>
            <a:lvl4pPr>
              <a:defRPr sz="24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9200" y="76200"/>
            <a:ext cx="8229600" cy="792162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>
                <a:solidFill>
                  <a:srgbClr val="0054A4"/>
                </a:solidFill>
              </a:rPr>
              <a:t>Template for pages 10 and up</a:t>
            </a:r>
            <a:endParaRPr lang="en-US" dirty="0">
              <a:solidFill>
                <a:srgbClr val="0054A4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211312" y="6172200"/>
            <a:ext cx="48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 descr="wc_strat_powerpoint-r1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953000"/>
            <a:ext cx="8305800" cy="106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Washoe County Board of Adjustment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April 5, 2018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572500" cy="81153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WSUP18-0002 </a:t>
            </a:r>
            <a:r>
              <a:rPr lang="en-US" sz="4000" dirty="0" err="1" smtClean="0">
                <a:solidFill>
                  <a:schemeClr val="tx1"/>
                </a:solidFill>
              </a:rPr>
              <a:t>Rutz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Residence </a:t>
            </a:r>
            <a:r>
              <a:rPr lang="en-US" sz="4000" dirty="0" smtClean="0">
                <a:solidFill>
                  <a:schemeClr val="tx1"/>
                </a:solidFill>
              </a:rPr>
              <a:t>Grading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5105400" cy="321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6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This site is to be connected to municipal water and sewer.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67600" cy="792162"/>
          </a:xfrm>
        </p:spPr>
        <p:txBody>
          <a:bodyPr/>
          <a:lstStyle/>
          <a:p>
            <a:r>
              <a:rPr lang="en-US" dirty="0" smtClean="0"/>
              <a:t>Health 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44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76200"/>
            <a:ext cx="7315200" cy="914400"/>
          </a:xfrm>
        </p:spPr>
        <p:txBody>
          <a:bodyPr/>
          <a:lstStyle/>
          <a:p>
            <a:r>
              <a:rPr lang="en-US" dirty="0" smtClean="0"/>
              <a:t>Special Use Permit Findings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0"/>
          </a:xfrm>
        </p:spPr>
        <p:txBody>
          <a:bodyPr>
            <a:noAutofit/>
          </a:bodyPr>
          <a:lstStyle/>
          <a:p>
            <a:pPr marL="0" lvl="0" indent="0" algn="just" hangingPunct="0">
              <a:buNone/>
            </a:pPr>
            <a:r>
              <a:rPr lang="en-US" sz="3600" dirty="0"/>
              <a:t>Findings and evaluation can be found on page </a:t>
            </a:r>
            <a:r>
              <a:rPr lang="en-US" sz="3600" dirty="0" smtClean="0"/>
              <a:t>7 </a:t>
            </a:r>
            <a:r>
              <a:rPr lang="en-US" sz="3600" dirty="0"/>
              <a:t>of the staff report.</a:t>
            </a:r>
          </a:p>
          <a:p>
            <a:pPr marL="0" lvl="0" indent="0" algn="just" hangingPunct="0">
              <a:buNone/>
            </a:pPr>
            <a:endParaRPr lang="en-US" sz="3600" dirty="0"/>
          </a:p>
          <a:p>
            <a:pPr marL="0" lvl="0" indent="0" algn="just" hangingPunct="0">
              <a:buNone/>
            </a:pPr>
            <a:r>
              <a:rPr lang="en-US" sz="3600" dirty="0"/>
              <a:t>Staff believes that all findings can be made and recommends approval with conditions.</a:t>
            </a:r>
          </a:p>
        </p:txBody>
      </p:sp>
    </p:spTree>
    <p:extLst>
      <p:ext uri="{BB962C8B-B14F-4D97-AF65-F5344CB8AC3E}">
        <p14:creationId xmlns:p14="http://schemas.microsoft.com/office/powerpoint/2010/main" val="379900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76200"/>
            <a:ext cx="7924800" cy="792162"/>
          </a:xfrm>
        </p:spPr>
        <p:txBody>
          <a:bodyPr/>
          <a:lstStyle/>
          <a:p>
            <a:r>
              <a:rPr lang="en-US" dirty="0" smtClean="0"/>
              <a:t>Possible Motion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I move that, after giving reasoned consideration to the information contained in the staff report and information received during the public hearing, the Washoe County Board of Adjustment approve, </a:t>
            </a:r>
            <a:r>
              <a:rPr lang="en-US" dirty="0">
                <a:effectLst>
                  <a:glow rad="127000">
                    <a:srgbClr val="FFFF00"/>
                  </a:glow>
                </a:effectLst>
              </a:rPr>
              <a:t>with </a:t>
            </a:r>
            <a:r>
              <a:rPr lang="en-US" dirty="0" smtClean="0">
                <a:effectLst>
                  <a:glow rad="127000">
                    <a:srgbClr val="FFFF00"/>
                  </a:glow>
                </a:effectLst>
              </a:rPr>
              <a:t>conditions and with the additional condition by the Health District</a:t>
            </a:r>
            <a:r>
              <a:rPr lang="en-US" dirty="0" smtClean="0"/>
              <a:t>, </a:t>
            </a:r>
            <a:r>
              <a:rPr lang="en-US" dirty="0"/>
              <a:t>Special Use Permit Case Number WSUP18-0002 for David and Tammy </a:t>
            </a:r>
            <a:r>
              <a:rPr lang="en-US" dirty="0" err="1"/>
              <a:t>Rutz</a:t>
            </a:r>
            <a:r>
              <a:rPr lang="en-US" dirty="0"/>
              <a:t>, having made all five findings in accordance with Washoe County Code Section </a:t>
            </a:r>
            <a:r>
              <a:rPr lang="en-US" dirty="0" smtClean="0"/>
              <a:t>110.810.30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9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76200"/>
            <a:ext cx="6858000" cy="792162"/>
          </a:xfrm>
        </p:spPr>
        <p:txBody>
          <a:bodyPr/>
          <a:lstStyle/>
          <a:p>
            <a:pPr algn="r"/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181600" cy="670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1219200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786 Randall Ave</a:t>
            </a:r>
          </a:p>
        </p:txBody>
      </p:sp>
    </p:spTree>
    <p:extLst>
      <p:ext uri="{BB962C8B-B14F-4D97-AF65-F5344CB8AC3E}">
        <p14:creationId xmlns:p14="http://schemas.microsoft.com/office/powerpoint/2010/main" val="110852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724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76200"/>
            <a:ext cx="7924800" cy="792162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914400"/>
            <a:ext cx="853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Major Grading to traverse a slope of 30% or greater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188 Cubic Yards of Excavation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Northwest corner of Randall and Geraldine in Incline Village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Grading proposed only immediately adjacent to driveway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Plans demonstrate general compliance with Development Code standards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969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76200"/>
            <a:ext cx="7696200" cy="792162"/>
          </a:xfrm>
        </p:spPr>
        <p:txBody>
          <a:bodyPr/>
          <a:lstStyle/>
          <a:p>
            <a:r>
              <a:rPr lang="en-US" dirty="0" smtClean="0"/>
              <a:t>Existing Site Plan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7010400" cy="572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8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990600"/>
            <a:ext cx="7924800" cy="792162"/>
          </a:xfrm>
        </p:spPr>
        <p:txBody>
          <a:bodyPr/>
          <a:lstStyle/>
          <a:p>
            <a:pPr algn="r"/>
            <a:r>
              <a:rPr lang="en-US" sz="4000" dirty="0" smtClean="0">
                <a:solidFill>
                  <a:schemeClr val="tx1"/>
                </a:solidFill>
              </a:rPr>
              <a:t>Proposed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Grading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Plan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28600"/>
            <a:ext cx="702812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15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76200"/>
            <a:ext cx="7848600" cy="792162"/>
          </a:xfrm>
        </p:spPr>
        <p:txBody>
          <a:bodyPr/>
          <a:lstStyle/>
          <a:p>
            <a:r>
              <a:rPr lang="en-US" dirty="0" smtClean="0"/>
              <a:t>Building Elevations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762000"/>
            <a:ext cx="5791200" cy="3334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20" y="3733800"/>
            <a:ext cx="6499318" cy="300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28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0600" y="304800"/>
            <a:ext cx="4343400" cy="838200"/>
          </a:xfrm>
        </p:spPr>
        <p:txBody>
          <a:bodyPr/>
          <a:lstStyle/>
          <a:p>
            <a:r>
              <a:rPr lang="en-US" sz="3400" dirty="0" smtClean="0"/>
              <a:t>Public </a:t>
            </a:r>
            <a:r>
              <a:rPr lang="en-US" sz="3400" dirty="0" smtClean="0"/>
              <a:t>Notice and CAB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724400" cy="644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1600200"/>
            <a:ext cx="396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72 Parcels noticed at 500 foot radius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IV CAB on 3/5/2018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Recommended Approval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6720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76200"/>
            <a:ext cx="7239000" cy="838200"/>
          </a:xfrm>
        </p:spPr>
        <p:txBody>
          <a:bodyPr/>
          <a:lstStyle/>
          <a:p>
            <a:r>
              <a:rPr lang="en-US" dirty="0" smtClean="0"/>
              <a:t>Reviewing Agencies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Washoe County Community Service</a:t>
            </a:r>
          </a:p>
          <a:p>
            <a:pPr lvl="1"/>
            <a:r>
              <a:rPr lang="en-US" dirty="0" smtClean="0"/>
              <a:t>Planning and Building Division</a:t>
            </a:r>
          </a:p>
          <a:p>
            <a:pPr lvl="1"/>
            <a:r>
              <a:rPr lang="en-US" dirty="0" smtClean="0"/>
              <a:t>Engineering and Capital Projects</a:t>
            </a:r>
            <a:endParaRPr lang="en-US" dirty="0"/>
          </a:p>
          <a:p>
            <a:r>
              <a:rPr lang="en-US" dirty="0" smtClean="0"/>
              <a:t>Nevada State Lands</a:t>
            </a:r>
          </a:p>
          <a:p>
            <a:r>
              <a:rPr lang="en-US" dirty="0" smtClean="0"/>
              <a:t>Washoe County Health District (next slide)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All recommended conditions of approval have been included.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86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199"/>
            <a:ext cx="6019800" cy="666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42107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Template_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246D64375472D84BA13220883A134206" ma:contentTypeVersion="1" ma:contentTypeDescription="Upload an image." ma:contentTypeScope="" ma:versionID="2e55dbcb3e0b3cd6523d10bed63eb2c6">
  <xsd:schema xmlns:xsd="http://www.w3.org/2001/XMLSchema" xmlns:xs="http://www.w3.org/2001/XMLSchema" xmlns:p="http://schemas.microsoft.com/office/2006/metadata/properties" xmlns:ns1="http://schemas.microsoft.com/sharepoint/v3" xmlns:ns2="CEA9126C-A9B1-4F4A-855C-DD0F845697D2" xmlns:ns3="http://schemas.microsoft.com/sharepoint/v3/fields" xmlns:ns4="a94d8b85-37e1-4d17-8d55-8b7d207932bb" targetNamespace="http://schemas.microsoft.com/office/2006/metadata/properties" ma:root="true" ma:fieldsID="ee4acf4b2b82c25fb306546ca24d2aa9" ns1:_="" ns2:_="" ns3:_="" ns4:_="">
    <xsd:import namespace="http://schemas.microsoft.com/sharepoint/v3"/>
    <xsd:import namespace="CEA9126C-A9B1-4F4A-855C-DD0F845697D2"/>
    <xsd:import namespace="http://schemas.microsoft.com/sharepoint/v3/fields"/>
    <xsd:import namespace="a94d8b85-37e1-4d17-8d55-8b7d207932bb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_dlc_DocId" minOccurs="0"/>
                <xsd:element ref="ns4:_dlc_DocIdUrl" minOccurs="0"/>
                <xsd:element ref="ns4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3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9126C-A9B1-4F4A-855C-DD0F845697D2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d8b85-37e1-4d17-8d55-8b7d207932bb" elementFormDefault="qualified">
    <xsd:import namespace="http://schemas.microsoft.com/office/2006/documentManagement/types"/>
    <xsd:import namespace="http://schemas.microsoft.com/office/infopath/2007/PartnerControls"/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CEA9126C-A9B1-4F4A-855C-DD0F845697D2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_dlc_DocId xmlns="a94d8b85-37e1-4d17-8d55-8b7d207932bb">NMS6VZY55J2Y-1680097669-6</_dlc_DocId>
    <_dlc_DocIdUrl xmlns="a94d8b85-37e1-4d17-8d55-8b7d207932bb">
      <Url>http://intranet.washoecounty.us/logostemplates/_layouts/15/DocIdRedir.aspx?ID=NMS6VZY55J2Y-1680097669-6</Url>
      <Description>NMS6VZY55J2Y-1680097669-6</Description>
    </_dlc_DocIdUrl>
  </documentManagement>
</p:properties>
</file>

<file path=customXml/itemProps1.xml><?xml version="1.0" encoding="utf-8"?>
<ds:datastoreItem xmlns:ds="http://schemas.openxmlformats.org/officeDocument/2006/customXml" ds:itemID="{A7BC16CB-1CBD-402F-9378-5075DDBF95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C64AFA-9D40-4A59-8DD4-92F48563661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2D88A89-A1D7-4D40-B75F-CA47FF340A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EA9126C-A9B1-4F4A-855C-DD0F845697D2"/>
    <ds:schemaRef ds:uri="http://schemas.microsoft.com/sharepoint/v3/fields"/>
    <ds:schemaRef ds:uri="a94d8b85-37e1-4d17-8d55-8b7d207932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200D7ED-6620-45A0-9F13-862FEFE886A3}">
  <ds:schemaRefs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a94d8b85-37e1-4d17-8d55-8b7d207932bb"/>
    <ds:schemaRef ds:uri="http://schemas.microsoft.com/sharepoint/v3"/>
    <ds:schemaRef ds:uri="http://schemas.microsoft.com/office/infopath/2007/PartnerControls"/>
    <ds:schemaRef ds:uri="http://schemas.microsoft.com/sharepoint/v3/fields"/>
    <ds:schemaRef ds:uri="CEA9126C-A9B1-4F4A-855C-DD0F845697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PowerPoint_Template_2015</Template>
  <TotalTime>2004</TotalTime>
  <Words>232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PowerPoint_Template_2015</vt:lpstr>
      <vt:lpstr>WSUP18-0002 Rutz Residence Grading</vt:lpstr>
      <vt:lpstr>Location</vt:lpstr>
      <vt:lpstr>Overview</vt:lpstr>
      <vt:lpstr>Existing Site Plan</vt:lpstr>
      <vt:lpstr>Proposed  Grading  Plan</vt:lpstr>
      <vt:lpstr>Building Elevations</vt:lpstr>
      <vt:lpstr>Public Notice and CAB  </vt:lpstr>
      <vt:lpstr>Reviewing Agencies</vt:lpstr>
      <vt:lpstr>PowerPoint Presentation</vt:lpstr>
      <vt:lpstr>Health Condition</vt:lpstr>
      <vt:lpstr>Special Use Permit Findings</vt:lpstr>
      <vt:lpstr>Possible Motion</vt:lpstr>
    </vt:vector>
  </TitlesOfParts>
  <Company>Washoe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mkramer</dc:creator>
  <cp:keywords>Powerpoint, Power Point, ppt</cp:keywords>
  <cp:lastModifiedBy>donna fagan</cp:lastModifiedBy>
  <cp:revision>68</cp:revision>
  <cp:lastPrinted>2014-10-07T22:54:33Z</cp:lastPrinted>
  <dcterms:created xsi:type="dcterms:W3CDTF">2015-09-25T21:46:02Z</dcterms:created>
  <dcterms:modified xsi:type="dcterms:W3CDTF">2018-04-05T16:48:40Z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0x0101009148F5A04DDD49CBA7127AADA5FB792B00AADE34325A8B49CDA8BB4DB53328F21400246D64375472D84BA13220883A134206</vt:lpwstr>
  </property>
  <property fmtid="{D5CDD505-2E9C-101B-9397-08002B2CF9AE}" pid="3" name="_dlc_DocIdItemGuid">
    <vt:lpwstr>baf4cdfa-0915-4212-a058-608c58f70eeb</vt:lpwstr>
  </property>
</Properties>
</file>